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D374-FD06-4B4E-8261-75FA66AD7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77DA3-8543-48F5-877D-485B2DECA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0A1F6-01D6-4E3A-B599-0E504AC7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232E3-EC6D-4E15-9AE3-37BD74E5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E7B31-56B5-4ACF-B5D4-ACF1E09B0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90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DCFD-724B-4D66-A984-9382996C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6A7B-17A5-4339-8141-DB6B68250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986C8-40ED-44C5-8A0F-37177D9A8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FBD66-9011-4F69-A7FE-8F00C7CD4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04BA3-3E0A-4B5C-84D0-A7090D41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0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6902B-E182-405B-900B-49DCBE3C1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61A13-5C98-43D1-AF43-C31500A17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F431E-5954-45C6-A2AD-18C957C0C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CBAAF-CC7A-4E50-8E96-624A19F2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049C-FB83-4327-947F-3529736C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93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2B615-2CEB-4161-A8A5-C0EAFB1A9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42A9B-C884-4B85-9A23-70FE0AB2C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75F55-5BF8-4A44-A3EF-0CEC16FC2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06B67-BF06-4CA0-AFC2-9D3A663D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4011-96E1-4387-91EC-18CF1C6E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7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5CF41-EBAF-4503-ADF0-2BD65F3C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C86C0-99CB-41E5-945E-7040CF5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719EB-E5BE-4553-88F8-727C369B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E0306-C859-419B-ACED-729FC29E1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BC63C-6D6E-4BFF-AAC9-EC8476FE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15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34DC-4849-4AFF-9908-671BB0996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3361-E24D-4ABC-BA9A-0E864C4D7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0870A-CCAC-4AAD-9E93-FCCF79363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8C038-BCB3-421A-A987-845087A9E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7AF8C-B947-4169-AC05-C156839C5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51A87-41A2-4F8A-BD56-6A2CEFE0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22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50F1-327E-4747-AC31-C2954F48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89359-768F-4A5A-A835-8AA5CBB9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3E124-BD16-4E74-AB8B-4B9DDDA85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08C14-757B-4466-A3A2-03AFCF854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F1424C-A9F6-497D-9E11-D5E21503F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D186A5-A5CD-49AB-A453-F3D1393A6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16B4A-EA05-4085-91E4-0000BED4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293ACF-8ACF-4627-9137-4EE1BEBA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0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3C9E4-8E43-4126-AFB3-3201A4ED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C56EB-0EFF-406D-B15D-D102F28B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7235E-B2DA-43C9-876A-FA3458ED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25AAB-F40B-459D-ACDF-AC3B1CDF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55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9BF14-2F6B-4C37-9A55-B4326CDFD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6EFA8-7D77-49DA-AE2E-8E367A6B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1B7C4-2818-44CB-B0D3-7BED0C87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1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E92F7-0DD8-4A70-B910-71728287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AC058-D202-4896-BBF8-B60019BEB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CAD7-B982-4D37-A4DE-89D30EE04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4229-4093-42D0-B53F-922579A22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BD407-3123-4991-AF29-8E5F4ADA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821C3-E877-4713-BA30-739B0231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15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BAB5-E287-4FD4-81C2-B060581B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D8AEF7-3B78-4AD6-889C-B5C5A2A9D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48B0F-2A16-4CCB-A5B6-2B05DAE09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3DB93-17FF-4B84-A06F-301FC8355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657C9-FC9E-4AB5-8E57-03D06DFD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307FE-DBE3-47AD-A6EC-6C0AE6C2B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35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18F1C0-FFBA-479A-90E5-EF850631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A560B-3E10-442D-95C9-5C3BE82FF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37407-5B7E-4D07-BA39-8E400B754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C8BBE-FB1E-4F06-BD3B-9EF809B6805E}" type="datetimeFigureOut">
              <a:rPr lang="en-GB" smtClean="0"/>
              <a:t>18/05/2019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6AB1A-B4B0-4F62-9B20-4D9BAD737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200A-478A-448B-BD39-AB9F4F515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2D4A6-76D9-4619-8EC0-F37C269F9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44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8D080F-4B7E-401F-98DD-F2AB08ADE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69" y="0"/>
            <a:ext cx="91410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91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29676-CAF9-4093-BBCD-614CEED7D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54" y="0"/>
            <a:ext cx="9132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21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CF8C1-8A12-48DE-A380-5EAD5189F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93" y="0"/>
            <a:ext cx="9120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14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B12F3-46CB-41AF-8F2D-021A94BDE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244" y="0"/>
            <a:ext cx="9123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7398D-F4C5-4E7C-9253-F5C165C65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23" y="0"/>
            <a:ext cx="913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4E0C0-A1A6-4E9A-A580-25BED80E9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08" y="0"/>
            <a:ext cx="9129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80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FFF08-B756-4257-B934-6C68CFF31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69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366AD-7F01-4B0D-94AD-7B9B15400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138" y="0"/>
            <a:ext cx="9117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5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1FAAE-16E5-4729-BF08-39D6001F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79" y="0"/>
            <a:ext cx="9135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2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5A567-3654-4365-8FB3-414340B3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48" y="0"/>
            <a:ext cx="9094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3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A9040-4FB2-4D7B-9587-F1B9A4FC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23" y="0"/>
            <a:ext cx="913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2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CEBFF-014C-45E4-BC2E-6DE5724B8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63" y="0"/>
            <a:ext cx="9141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15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6833B-9111-4E8C-A811-002A4615B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073" y="0"/>
            <a:ext cx="9149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96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798B2-A714-45F7-AA11-D34727A6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635" y="0"/>
            <a:ext cx="9114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46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6E4ED-B29E-4F27-B7BA-A0F823CFF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04" y="0"/>
            <a:ext cx="9152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E86F-B7FC-4876-8A43-A8E89086C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6D7BB-48DF-4C91-98F5-DD233317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D0411-4B1D-4044-B1C6-207C8801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53" y="0"/>
            <a:ext cx="9094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38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Robey</dc:creator>
  <cp:lastModifiedBy>H Robey</cp:lastModifiedBy>
  <cp:revision>20</cp:revision>
  <dcterms:created xsi:type="dcterms:W3CDTF">2019-05-18T16:00:13Z</dcterms:created>
  <dcterms:modified xsi:type="dcterms:W3CDTF">2019-05-18T16:37:06Z</dcterms:modified>
</cp:coreProperties>
</file>